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96" r:id="rId2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талья С. Гурьева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2" autoAdjust="0"/>
    <p:restoredTop sz="94660"/>
  </p:normalViewPr>
  <p:slideViewPr>
    <p:cSldViewPr>
      <p:cViewPr>
        <p:scale>
          <a:sx n="100" d="100"/>
          <a:sy n="100" d="100"/>
        </p:scale>
        <p:origin x="-888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36E36-7ABD-4B70-8CE0-748C36655FDD}" type="datetimeFigureOut">
              <a:rPr lang="ru-RU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C1AA0-A008-49ED-B195-79DDC8E0B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F06A8-DED2-4B10-AF01-501607D3FB5F}" type="datetimeFigureOut">
              <a:rPr lang="ru-RU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27BE6-2D8F-4261-B09A-2308DC1A2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61F81-D2B9-4687-AC2A-0AD38DE29B69}" type="datetimeFigureOut">
              <a:rPr lang="ru-RU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3C981-E7D1-4F7F-8369-86670FC69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197B3-D1CA-4D1B-B598-C1503A3611EB}" type="datetimeFigureOut">
              <a:rPr lang="ru-RU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479AF-B54C-457A-9375-5F7EA781C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FE152-A31B-4CEC-8C6A-7405703A03F1}" type="datetimeFigureOut">
              <a:rPr lang="ru-RU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E2A50-1B5D-48BB-8F8D-CE6DE59184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39B47-2AFC-4BBB-B1C6-1E316D9FA23E}" type="datetimeFigureOut">
              <a:rPr lang="ru-RU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1A738-B4BE-4F6A-83A1-BC5655826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71390-392C-4B87-AE93-35C5B4C49C65}" type="datetimeFigureOut">
              <a:rPr lang="ru-RU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4B336-21DB-4761-8139-ABCD6A93E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9961D-42B8-4D06-BF62-97C7095996B3}" type="datetimeFigureOut">
              <a:rPr lang="ru-RU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7F2EB-7BF9-4CF7-A300-4BC11FE60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828D5-DCAB-4D56-BC72-CDE1E379F2AB}" type="datetimeFigureOut">
              <a:rPr lang="ru-RU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54DAE-D622-4B3A-AFCA-977775162A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06BEF-D9EF-4C91-A5D7-3AAE5355DF43}" type="datetimeFigureOut">
              <a:rPr lang="ru-RU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1C675-B317-4665-B8F3-A614C3E8DA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857CD-15BF-41D4-967A-151389920B76}" type="datetimeFigureOut">
              <a:rPr lang="ru-RU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73926-8BA2-40A6-90BE-2D037D6024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0447-2E51-4F3A-8573-EF76D0F9ECE5}" type="datetimeFigureOut">
              <a:rPr lang="ru-RU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619E7-1251-498E-9BA8-CAD3AF694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456423-1094-4E96-BCFD-9FB6838836DC}" type="datetimeFigureOut">
              <a:rPr lang="ru-RU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717FC1-6138-465D-865B-AE283562E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90" r:id="rId3"/>
    <p:sldLayoutId id="2147483887" r:id="rId4"/>
    <p:sldLayoutId id="2147483886" r:id="rId5"/>
    <p:sldLayoutId id="2147483885" r:id="rId6"/>
    <p:sldLayoutId id="2147483891" r:id="rId7"/>
    <p:sldLayoutId id="2147483892" r:id="rId8"/>
    <p:sldLayoutId id="2147483893" r:id="rId9"/>
    <p:sldLayoutId id="2147483884" r:id="rId10"/>
    <p:sldLayoutId id="2147483894" r:id="rId11"/>
    <p:sldLayoutId id="214748388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5"/>
          <p:cNvSpPr>
            <a:spLocks noGrp="1"/>
          </p:cNvSpPr>
          <p:nvPr>
            <p:ph type="title"/>
          </p:nvPr>
        </p:nvSpPr>
        <p:spPr>
          <a:xfrm>
            <a:off x="236538" y="188913"/>
            <a:ext cx="8656637" cy="714375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ea typeface="Aharoni" pitchFamily="2" charset="-79"/>
                <a:cs typeface="Times New Roman" pitchFamily="18" charset="0"/>
              </a:rPr>
              <a:t>Состав проектной команды Мелекесского района</a:t>
            </a:r>
            <a:br>
              <a:rPr lang="ru-RU" sz="2400" b="1" smtClean="0">
                <a:solidFill>
                  <a:schemeClr val="bg1"/>
                </a:solidFill>
                <a:latin typeface="Times New Roman" pitchFamily="18" charset="0"/>
                <a:ea typeface="Aharoni" pitchFamily="2" charset="-79"/>
                <a:cs typeface="Times New Roman" pitchFamily="18" charset="0"/>
              </a:rPr>
            </a:br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ea typeface="Aharoni" pitchFamily="2" charset="-79"/>
                <a:cs typeface="Times New Roman" pitchFamily="18" charset="0"/>
              </a:rPr>
              <a:t>приоритетного регионального проекта «Патриот - 2030» </a:t>
            </a: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ea typeface="Aharoni" pitchFamily="2" charset="-79"/>
                <a:cs typeface="Times New Roman" pitchFamily="18" charset="0"/>
              </a:rPr>
              <a:t>            </a:t>
            </a: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119063" y="981075"/>
            <a:ext cx="8890000" cy="25336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ПРОЕКТНАЯ  КОМАНДА</a:t>
            </a:r>
          </a:p>
          <a:p>
            <a:pPr algn="ctr"/>
            <a:r>
              <a:rPr lang="ru-RU" sz="1400" b="1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Председатель (куратор): </a:t>
            </a:r>
          </a:p>
          <a:p>
            <a:pPr algn="ctr"/>
            <a:r>
              <a:rPr lang="ru-RU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С.Д. Катиркина </a:t>
            </a:r>
            <a:r>
              <a:rPr lang="ru-RU" sz="1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–Заместитель Главы администрации МО «Мелекесский район»</a:t>
            </a:r>
          </a:p>
          <a:p>
            <a:pPr algn="ctr"/>
            <a:r>
              <a:rPr lang="ru-RU" sz="1400" b="1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Заместитель председателя: </a:t>
            </a:r>
          </a:p>
          <a:p>
            <a:pPr algn="ctr"/>
            <a:r>
              <a:rPr lang="ru-RU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Е.А.  Дедюева</a:t>
            </a:r>
            <a:r>
              <a:rPr lang="ru-RU" sz="1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Директор департамента Министерства здравоохранения, семьи и социального благополучия</a:t>
            </a:r>
          </a:p>
          <a:p>
            <a:pPr algn="ctr"/>
            <a:r>
              <a:rPr lang="ru-RU" sz="1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Ульяновской области по г.Димитровграду и Мелекесскому району</a:t>
            </a:r>
          </a:p>
          <a:p>
            <a:pPr algn="ctr"/>
            <a:r>
              <a:rPr lang="ru-RU" sz="1400" b="1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Секретарь:</a:t>
            </a:r>
          </a:p>
          <a:p>
            <a:pPr algn="ctr"/>
            <a:r>
              <a:rPr lang="ru-RU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Р.Р. Габайдуллова</a:t>
            </a:r>
            <a:r>
              <a:rPr lang="ru-RU" sz="1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главный специалист МКУ администрации МО «Мелекесский район»</a:t>
            </a:r>
          </a:p>
          <a:p>
            <a:pPr algn="ctr"/>
            <a:r>
              <a:rPr lang="ru-RU" sz="1400" b="1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Члены:</a:t>
            </a:r>
          </a:p>
          <a:p>
            <a:pPr algn="ctr"/>
            <a:r>
              <a:rPr lang="ru-RU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Руководители, специалисты ИОГВ, ОМСУ</a:t>
            </a:r>
          </a:p>
        </p:txBody>
      </p:sp>
      <p:grpSp>
        <p:nvGrpSpPr>
          <p:cNvPr id="14339" name="Группа 1"/>
          <p:cNvGrpSpPr>
            <a:grpSpLocks/>
          </p:cNvGrpSpPr>
          <p:nvPr/>
        </p:nvGrpSpPr>
        <p:grpSpPr bwMode="auto">
          <a:xfrm>
            <a:off x="142875" y="3652838"/>
            <a:ext cx="8780463" cy="3205162"/>
            <a:chOff x="228205" y="2959794"/>
            <a:chExt cx="8780858" cy="3205510"/>
          </a:xfrm>
        </p:grpSpPr>
        <p:sp>
          <p:nvSpPr>
            <p:cNvPr id="19461" name="Rectangle 14"/>
            <p:cNvSpPr>
              <a:spLocks noChangeArrowheads="1"/>
            </p:cNvSpPr>
            <p:nvPr/>
          </p:nvSpPr>
          <p:spPr bwMode="auto">
            <a:xfrm>
              <a:off x="2569873" y="3123324"/>
              <a:ext cx="1997165" cy="83035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/>
            <a:lstStyle/>
            <a:p>
              <a:pPr algn="ctr"/>
              <a:r>
                <a:rPr lang="ru-RU" sz="11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Проектная команда</a:t>
              </a:r>
            </a:p>
            <a:p>
              <a:pPr algn="ctr"/>
              <a:r>
                <a:rPr lang="ru-RU" sz="11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по повышению</a:t>
              </a:r>
            </a:p>
            <a:p>
              <a:pPr algn="ctr"/>
              <a:r>
                <a:rPr lang="ru-RU" sz="11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рождаемости</a:t>
              </a:r>
            </a:p>
            <a:p>
              <a:pPr algn="ctr"/>
              <a:r>
                <a:rPr lang="ru-RU" sz="900" b="1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ИОГВ: Орлова К.С.</a:t>
              </a:r>
            </a:p>
            <a:p>
              <a:pPr algn="ctr"/>
              <a:endParaRPr lang="ru-RU" sz="9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1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11" name="Стрелка вниз 10"/>
            <p:cNvSpPr/>
            <p:nvPr/>
          </p:nvSpPr>
          <p:spPr>
            <a:xfrm>
              <a:off x="3389060" y="2962969"/>
              <a:ext cx="358791" cy="144478"/>
            </a:xfrm>
            <a:prstGeom prst="down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910684" y="4471568"/>
              <a:ext cx="1656556" cy="531998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11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Доброжелательная женская </a:t>
              </a:r>
              <a:r>
                <a:rPr lang="ru-RU" sz="11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консультация</a:t>
              </a:r>
            </a:p>
            <a:p>
              <a:pPr algn="r">
                <a:defRPr/>
              </a:pPr>
              <a:r>
                <a:rPr lang="ru-RU" sz="8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Гаврилова К.Врачи-гинекологи </a:t>
              </a:r>
              <a:r>
                <a:rPr lang="ru-RU" sz="900" b="1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уч.больницы</a:t>
              </a:r>
              <a:endParaRPr lang="ru-RU" sz="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defRPr/>
              </a:pPr>
              <a:endParaRPr lang="ru-RU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2910684" y="5093995"/>
              <a:ext cx="1656556" cy="55629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11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Жизнь замечательных </a:t>
              </a:r>
              <a:r>
                <a:rPr lang="ru-RU" sz="11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семей </a:t>
              </a:r>
              <a:r>
                <a:rPr lang="ru-RU" sz="9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Гаврилова К.С., Потемкина А Лопарева Л</a:t>
              </a:r>
            </a:p>
            <a:p>
              <a:pPr algn="r">
                <a:defRPr/>
              </a:pPr>
              <a:endParaRPr lang="ru-RU" sz="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defRPr/>
              </a:pPr>
              <a:endParaRPr lang="ru-RU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910684" y="4034950"/>
              <a:ext cx="1656556" cy="36470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sz="11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Деловая семья</a:t>
              </a:r>
            </a:p>
            <a:p>
              <a:pPr algn="r"/>
              <a:r>
                <a:rPr lang="ru-RU" sz="900" b="1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Дедюева Е.А.</a:t>
              </a:r>
              <a:endParaRPr lang="ru-RU" sz="9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1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910684" y="5748158"/>
              <a:ext cx="1656556" cy="4171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11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Развитие ЭКО</a:t>
              </a:r>
            </a:p>
            <a:p>
              <a:pPr algn="r">
                <a:defRPr/>
              </a:pPr>
              <a:r>
                <a:rPr lang="ru-RU" sz="9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Врачи-гинекологи.</a:t>
              </a:r>
              <a:endParaRPr lang="ru-RU" sz="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defRPr/>
              </a:pPr>
              <a:endParaRPr 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2" name="Прямая соединительная линия 41"/>
            <p:cNvCxnSpPr>
              <a:stCxn id="19461" idx="1"/>
              <a:endCxn id="58" idx="1"/>
            </p:cNvCxnSpPr>
            <p:nvPr/>
          </p:nvCxnSpPr>
          <p:spPr>
            <a:xfrm flipH="1">
              <a:off x="2568285" y="3537707"/>
              <a:ext cx="1588" cy="24196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Стрелка вправо 54"/>
            <p:cNvSpPr/>
            <p:nvPr/>
          </p:nvSpPr>
          <p:spPr>
            <a:xfrm>
              <a:off x="2569873" y="4107681"/>
              <a:ext cx="319101" cy="152417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Стрелка вправо 55"/>
            <p:cNvSpPr/>
            <p:nvPr/>
          </p:nvSpPr>
          <p:spPr>
            <a:xfrm>
              <a:off x="2569873" y="4626850"/>
              <a:ext cx="319101" cy="154004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Стрелка вправо 56"/>
            <p:cNvSpPr/>
            <p:nvPr/>
          </p:nvSpPr>
          <p:spPr>
            <a:xfrm>
              <a:off x="2569873" y="5295260"/>
              <a:ext cx="317514" cy="154005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Стрелка вправо 57"/>
            <p:cNvSpPr/>
            <p:nvPr/>
          </p:nvSpPr>
          <p:spPr>
            <a:xfrm>
              <a:off x="2568285" y="5879523"/>
              <a:ext cx="319102" cy="154005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63" name="Rectangle 15"/>
            <p:cNvSpPr>
              <a:spLocks noChangeArrowheads="1"/>
            </p:cNvSpPr>
            <p:nvPr/>
          </p:nvSpPr>
          <p:spPr bwMode="auto">
            <a:xfrm>
              <a:off x="6986497" y="3120148"/>
              <a:ext cx="2022566" cy="83352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/>
            <a:lstStyle/>
            <a:p>
              <a:pPr algn="ctr"/>
              <a:r>
                <a:rPr lang="ru-RU" sz="11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Проектная команда</a:t>
              </a:r>
            </a:p>
            <a:p>
              <a:pPr algn="ctr"/>
              <a:r>
                <a:rPr lang="ru-RU" sz="11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по повышению</a:t>
              </a:r>
            </a:p>
            <a:p>
              <a:pPr algn="ctr"/>
              <a:r>
                <a:rPr lang="ru-RU" sz="11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продолжительности жизни</a:t>
              </a:r>
            </a:p>
            <a:p>
              <a:pPr algn="ctr"/>
              <a:r>
                <a:rPr lang="ru-RU" sz="900" b="1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ИОГВ: Дедюева Е.А.</a:t>
              </a:r>
            </a:p>
            <a:p>
              <a:pPr algn="ctr"/>
              <a:endParaRPr lang="ru-RU" sz="9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1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13" name="Стрелка вниз 12"/>
            <p:cNvSpPr/>
            <p:nvPr/>
          </p:nvSpPr>
          <p:spPr>
            <a:xfrm>
              <a:off x="7867599" y="2959794"/>
              <a:ext cx="360379" cy="144478"/>
            </a:xfrm>
            <a:prstGeom prst="down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7318376" y="4378756"/>
              <a:ext cx="1690687" cy="290068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Едим </a:t>
              </a:r>
              <a:r>
                <a:rPr lang="ru-RU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правильно</a:t>
              </a:r>
            </a:p>
            <a:p>
              <a:pPr algn="r">
                <a:defRPr/>
              </a:pPr>
              <a:r>
                <a:rPr lang="ru-RU" sz="900" b="1" i="1" dirty="0" err="1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Кехер</a:t>
              </a:r>
              <a:r>
                <a:rPr lang="ru-RU" sz="900" b="1" i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Л.С.</a:t>
              </a:r>
              <a:endParaRPr lang="ru-RU" sz="900" i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7336632" y="4026676"/>
              <a:ext cx="1671240" cy="27210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sz="11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Активное долголетие</a:t>
              </a:r>
            </a:p>
            <a:p>
              <a:pPr algn="r"/>
              <a:r>
                <a:rPr lang="ru-RU" sz="900" b="1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Ядыкина Н.В., Ткачева Н.А.</a:t>
              </a:r>
              <a:endParaRPr lang="ru-RU" sz="9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3" name="Прямая соединительная линия 62"/>
            <p:cNvCxnSpPr>
              <a:stCxn id="19463" idx="1"/>
              <a:endCxn id="69" idx="1"/>
            </p:cNvCxnSpPr>
            <p:nvPr/>
          </p:nvCxnSpPr>
          <p:spPr>
            <a:xfrm>
              <a:off x="6986497" y="3536119"/>
              <a:ext cx="0" cy="19433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Стрелка вправо 63"/>
            <p:cNvSpPr/>
            <p:nvPr/>
          </p:nvSpPr>
          <p:spPr>
            <a:xfrm>
              <a:off x="6999198" y="4453793"/>
              <a:ext cx="319101" cy="154005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Стрелка вправо 64"/>
            <p:cNvSpPr/>
            <p:nvPr/>
          </p:nvSpPr>
          <p:spPr>
            <a:xfrm>
              <a:off x="6999198" y="4106093"/>
              <a:ext cx="319101" cy="154004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Стрелка вправо 65"/>
            <p:cNvSpPr/>
            <p:nvPr/>
          </p:nvSpPr>
          <p:spPr>
            <a:xfrm>
              <a:off x="6986497" y="4928508"/>
              <a:ext cx="350853" cy="154004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60" name="Rectangle 12"/>
            <p:cNvSpPr>
              <a:spLocks noChangeArrowheads="1"/>
            </p:cNvSpPr>
            <p:nvPr/>
          </p:nvSpPr>
          <p:spPr bwMode="auto">
            <a:xfrm>
              <a:off x="236143" y="3107447"/>
              <a:ext cx="2044792" cy="8462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/>
            <a:lstStyle/>
            <a:p>
              <a:pPr algn="ctr"/>
              <a:r>
                <a:rPr lang="ru-RU" sz="11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Проектная команда</a:t>
              </a:r>
            </a:p>
            <a:p>
              <a:pPr algn="ctr"/>
              <a:r>
                <a:rPr lang="ru-RU" sz="11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по созданию и сохранению </a:t>
              </a:r>
            </a:p>
            <a:p>
              <a:pPr algn="ctr"/>
              <a:r>
                <a:rPr lang="ru-RU" sz="11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семей</a:t>
              </a:r>
            </a:p>
            <a:p>
              <a:pPr algn="ctr"/>
              <a:r>
                <a:rPr lang="ru-RU" sz="900" b="1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ИОГВ: Лукьяненко М.Ф.</a:t>
              </a:r>
            </a:p>
          </p:txBody>
        </p:sp>
        <p:sp>
          <p:nvSpPr>
            <p:cNvPr id="10" name="Стрелка вниз 9"/>
            <p:cNvSpPr/>
            <p:nvPr/>
          </p:nvSpPr>
          <p:spPr>
            <a:xfrm>
              <a:off x="1266477" y="2962969"/>
              <a:ext cx="360379" cy="144478"/>
            </a:xfrm>
            <a:prstGeom prst="down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72663" y="4034950"/>
              <a:ext cx="1727244" cy="844494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11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Ульяновская </a:t>
              </a:r>
              <a:r>
                <a:rPr lang="ru-RU" sz="11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область единое </a:t>
              </a:r>
              <a:r>
                <a:rPr lang="ru-RU" sz="11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семейное пространство</a:t>
              </a:r>
              <a:r>
                <a:rPr lang="ru-RU" sz="11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!</a:t>
              </a:r>
            </a:p>
            <a:p>
              <a:pPr algn="r">
                <a:defRPr/>
              </a:pPr>
              <a:r>
                <a:rPr lang="ru-RU" sz="900" b="1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Кологреева</a:t>
              </a:r>
              <a:r>
                <a:rPr lang="ru-RU" sz="9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И.В. </a:t>
              </a:r>
            </a:p>
            <a:p>
              <a:pPr algn="r">
                <a:defRPr/>
              </a:pPr>
              <a:r>
                <a:rPr lang="ru-RU" sz="9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Потемкина А </a:t>
              </a:r>
              <a:r>
                <a:rPr lang="ru-RU" sz="900" b="1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Точилкина</a:t>
              </a:r>
              <a:endParaRPr lang="ru-RU" sz="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13957" y="4950882"/>
              <a:ext cx="1719208" cy="39833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11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ПедСовет</a:t>
              </a:r>
              <a:r>
                <a:rPr lang="ru-RU" sz="11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 да </a:t>
              </a:r>
              <a:r>
                <a:rPr lang="ru-RU" sz="11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любовь!</a:t>
              </a:r>
            </a:p>
            <a:p>
              <a:pPr algn="r">
                <a:defRPr/>
              </a:pPr>
              <a:r>
                <a:rPr lang="ru-RU" sz="900" b="1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Кологреева</a:t>
              </a:r>
              <a:r>
                <a:rPr lang="ru-RU" sz="9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И.В </a:t>
              </a:r>
              <a:r>
                <a:rPr lang="ru-RU" sz="900" b="1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Точилкина</a:t>
              </a:r>
              <a:r>
                <a:rPr lang="ru-RU" sz="9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И</a:t>
              </a:r>
              <a:endParaRPr lang="ru-RU" sz="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55627" y="5384700"/>
              <a:ext cx="1725097" cy="531174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11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Молодежный семейный </a:t>
              </a:r>
              <a:r>
                <a:rPr lang="ru-RU" sz="11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ликбез</a:t>
              </a:r>
              <a:r>
                <a:rPr lang="ru-RU" sz="900" b="1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Кологреева</a:t>
              </a:r>
              <a:r>
                <a:rPr lang="ru-RU" sz="9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И.В. Потемкина А</a:t>
              </a:r>
              <a:endParaRPr lang="ru-RU" sz="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defRPr/>
              </a:pPr>
              <a:endParaRPr lang="ru-RU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Прямая соединительная линия 6"/>
            <p:cNvCxnSpPr>
              <a:stCxn id="19460" idx="1"/>
              <a:endCxn id="71" idx="1"/>
            </p:cNvCxnSpPr>
            <p:nvPr/>
          </p:nvCxnSpPr>
          <p:spPr>
            <a:xfrm flipH="1">
              <a:off x="228205" y="3529768"/>
              <a:ext cx="7938" cy="21211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Стрелка вправо 39"/>
            <p:cNvSpPr/>
            <p:nvPr/>
          </p:nvSpPr>
          <p:spPr>
            <a:xfrm>
              <a:off x="228205" y="4287088"/>
              <a:ext cx="319102" cy="154004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Стрелка вправо 47"/>
            <p:cNvSpPr/>
            <p:nvPr/>
          </p:nvSpPr>
          <p:spPr>
            <a:xfrm>
              <a:off x="229793" y="4963437"/>
              <a:ext cx="317514" cy="154004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62" name="Rectangle 13"/>
            <p:cNvSpPr>
              <a:spLocks noChangeArrowheads="1"/>
            </p:cNvSpPr>
            <p:nvPr/>
          </p:nvSpPr>
          <p:spPr bwMode="auto">
            <a:xfrm>
              <a:off x="4786123" y="3123324"/>
              <a:ext cx="1976526" cy="83035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/>
            <a:lstStyle/>
            <a:p>
              <a:pPr algn="ctr"/>
              <a:r>
                <a:rPr lang="ru-RU" sz="11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Проектная команда</a:t>
              </a:r>
            </a:p>
            <a:p>
              <a:pPr algn="ctr"/>
              <a:r>
                <a:rPr lang="ru-RU" sz="11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по снижению </a:t>
              </a:r>
            </a:p>
            <a:p>
              <a:pPr algn="ctr"/>
              <a:r>
                <a:rPr lang="ru-RU" sz="11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смертности</a:t>
              </a:r>
            </a:p>
            <a:p>
              <a:pPr algn="ctr"/>
              <a:r>
                <a:rPr lang="ru-RU" sz="900" b="1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ИОГВ: главные врачи уч.больниц</a:t>
              </a:r>
            </a:p>
            <a:p>
              <a:pPr algn="ctr"/>
              <a:endParaRPr lang="ru-RU" sz="9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1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5662462" y="2961381"/>
              <a:ext cx="360378" cy="144479"/>
            </a:xfrm>
            <a:prstGeom prst="down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5119637" y="4471568"/>
              <a:ext cx="1656556" cy="36954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11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Здоровое сердце</a:t>
              </a:r>
            </a:p>
            <a:p>
              <a:pPr algn="r">
                <a:defRPr/>
              </a:pPr>
              <a:r>
                <a:rPr lang="ru-RU" sz="9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Главные врачи.</a:t>
              </a:r>
              <a:endParaRPr lang="ru-RU" sz="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defRPr/>
              </a:pPr>
              <a:endParaRPr lang="ru-RU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5119637" y="4928723"/>
              <a:ext cx="1656556" cy="33340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11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Туберкулёзу нет</a:t>
              </a:r>
              <a:r>
                <a:rPr lang="ru-RU" sz="11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!</a:t>
              </a:r>
            </a:p>
            <a:p>
              <a:pPr algn="r">
                <a:defRPr/>
              </a:pPr>
              <a:r>
                <a:rPr lang="ru-RU" sz="9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Главные врачи</a:t>
              </a:r>
              <a:endParaRPr lang="ru-RU" sz="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defRPr/>
              </a:pPr>
              <a:endParaRPr 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Стрелка вправо 60"/>
            <p:cNvSpPr/>
            <p:nvPr/>
          </p:nvSpPr>
          <p:spPr>
            <a:xfrm>
              <a:off x="4786123" y="4595097"/>
              <a:ext cx="319101" cy="154004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Стрелка вправо 61"/>
            <p:cNvSpPr/>
            <p:nvPr/>
          </p:nvSpPr>
          <p:spPr>
            <a:xfrm>
              <a:off x="4786123" y="4117207"/>
              <a:ext cx="319101" cy="154005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8" name="Прямая соединительная линия 67"/>
            <p:cNvCxnSpPr>
              <a:stCxn id="19462" idx="1"/>
              <a:endCxn id="77" idx="1"/>
            </p:cNvCxnSpPr>
            <p:nvPr/>
          </p:nvCxnSpPr>
          <p:spPr>
            <a:xfrm flipH="1">
              <a:off x="4786123" y="3537707"/>
              <a:ext cx="0" cy="15797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Стрелка вправо 70"/>
            <p:cNvSpPr/>
            <p:nvPr/>
          </p:nvSpPr>
          <p:spPr>
            <a:xfrm>
              <a:off x="228205" y="5573103"/>
              <a:ext cx="317514" cy="154004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5106169" y="4026676"/>
              <a:ext cx="1656556" cy="37297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11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Онкодозор</a:t>
              </a:r>
              <a:endParaRPr 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r">
                <a:defRPr/>
              </a:pPr>
              <a:r>
                <a:rPr lang="ru-RU" sz="9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Главные врачи</a:t>
              </a:r>
              <a:endParaRPr lang="ru-RU" sz="11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Стрелка вправо 76"/>
            <p:cNvSpPr/>
            <p:nvPr/>
          </p:nvSpPr>
          <p:spPr>
            <a:xfrm>
              <a:off x="4786123" y="5039645"/>
              <a:ext cx="319101" cy="154004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7352507" y="4812865"/>
              <a:ext cx="1656556" cy="38140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11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Гериатр рядом</a:t>
              </a:r>
            </a:p>
            <a:p>
              <a:pPr algn="r">
                <a:defRPr/>
              </a:pPr>
              <a:r>
                <a:rPr lang="ru-RU" sz="9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Главные врачи</a:t>
              </a:r>
              <a:endPara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7352507" y="5295146"/>
              <a:ext cx="1656556" cy="38140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11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Здоровое предприятие</a:t>
              </a:r>
            </a:p>
            <a:p>
              <a:pPr algn="r">
                <a:defRPr/>
              </a:pPr>
              <a:r>
                <a:rPr lang="ru-RU" sz="9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Главные врачи Костик Л.А</a:t>
              </a:r>
              <a:endParaRPr lang="ru-RU" sz="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defRPr/>
              </a:pPr>
              <a:endPara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Стрелка вправо 68"/>
            <p:cNvSpPr/>
            <p:nvPr/>
          </p:nvSpPr>
          <p:spPr>
            <a:xfrm>
              <a:off x="6986497" y="5403221"/>
              <a:ext cx="350853" cy="154005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1480</TotalTime>
  <Words>168</Words>
  <Application>Microsoft Office PowerPoint</Application>
  <PresentationFormat>Экран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</vt:i4>
      </vt:variant>
    </vt:vector>
  </HeadingPairs>
  <TitlesOfParts>
    <vt:vector size="14" baseType="lpstr">
      <vt:lpstr>Arial</vt:lpstr>
      <vt:lpstr>Candara</vt:lpstr>
      <vt:lpstr>Symbol</vt:lpstr>
      <vt:lpstr>Calibri</vt:lpstr>
      <vt:lpstr>Times New Roman</vt:lpstr>
      <vt:lpstr>Aharoni</vt:lpstr>
      <vt:lpstr>Волна</vt:lpstr>
      <vt:lpstr>Волна</vt:lpstr>
      <vt:lpstr>Волна</vt:lpstr>
      <vt:lpstr>Волна</vt:lpstr>
      <vt:lpstr>Волна</vt:lpstr>
      <vt:lpstr>Волна</vt:lpstr>
      <vt:lpstr>Волна</vt:lpstr>
      <vt:lpstr>Состав проектной команды Мелекесского района приоритетного регионального проекта «Патриот - 2030»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С. Гурьева</dc:creator>
  <cp:lastModifiedBy>AbramovaEV</cp:lastModifiedBy>
  <cp:revision>180</cp:revision>
  <cp:lastPrinted>2017-02-03T10:01:01Z</cp:lastPrinted>
  <dcterms:created xsi:type="dcterms:W3CDTF">2016-10-06T05:06:22Z</dcterms:created>
  <dcterms:modified xsi:type="dcterms:W3CDTF">2017-06-21T06:22:12Z</dcterms:modified>
</cp:coreProperties>
</file>